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298C93-8575-59BE-B8AC-B0141C22A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37A8D0-FB0D-72AC-FEC5-4D3930F29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69DD49-BA4D-AA01-6E80-C06B3BE6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4F3224-C2E8-6D90-696A-A79C261F4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6CD5FDF-22F1-B065-A9A8-36389303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98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7742F7-D60A-5638-85ED-1389AC1FE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1F36ACC-9413-588E-34C0-7D32ACB41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320618-458F-1B95-AA05-8A8FF3B4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36CDAF-0A38-BDC7-087B-EC4596D0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6089B9-5281-DAF6-79A4-D60BA388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26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A19A93F-F8BF-098D-FEEF-38A5C164C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19B4F2-7C17-3503-8683-09A09D247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30C2E3-27EC-A8FA-A509-FAC43567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2C8B9B-4A21-A32A-B08B-C0CFD6FA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8AEA34-7D63-D69A-C1B3-2E5DEEE3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70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738CAB-4134-2EBA-0310-5D8DCAE0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1E5F31-9605-8EE5-36AD-F03BEA23B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2E1FC4-6531-4BD5-E316-3FB12035B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D36EC2-095A-189A-94BF-B746CFBA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C8E1F5-D263-5E93-CA4B-372A3DCED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50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826F23-B99E-F74F-A375-0C7DA0A64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9A1006E-329E-802A-9F6C-1B482545E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299770-9F68-0267-2D83-0560FA59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309A804-3515-C8AE-8728-F47DB05D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188B02-C420-5612-F382-65A8D36C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52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1069D4-7600-3965-1ECC-8FE867E81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B6E86C-76E2-21A4-810E-CF41E6461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C24B7CF-62B5-2057-16DA-62B852A1A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FE0535-53A7-278A-87CE-ACD79C21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460B58-F8CD-5C21-07C7-2FA9D0EA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988AA6F-58B3-E7DA-F322-C746C783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8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D56BA-034A-401A-0AD8-99E272E8A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6E7B3A1-2173-4997-8F65-9CC88258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099D59F-90CE-9A67-28F8-857BC8601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15BD535-0706-85E0-4249-4EB74F1E8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87DF1C2-9B8C-9A5F-D166-F1DDF8871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C5411F2-E9EA-85CD-8F2D-2617B764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E47F4AA-3723-CB35-A742-8CC50281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D2E8152-0C1B-0B9B-EAEF-BCF2CCF2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45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2EE019-9857-820F-9724-3456F7FD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BEC0A56-F4AE-BC24-4AB9-5B648D5C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ABDB91-91EC-7610-7A52-5693383F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A23E7BB-3429-DD1F-1CDE-F167325A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95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2D1F8B0-8034-6E45-ABE8-D48CCFE9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EB65C7C-E552-D251-2C46-1AF3A5C7C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9E7D9D6-AE1D-C0D6-2BE6-D394F02E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56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F75365-7DFA-4E3D-0B11-0ADEDE9E9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F65BC9-8246-537C-7335-4FC4E4C9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B98BD75-C691-E888-1191-148182F5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748F2C6-EAC9-91EC-7EC1-174831A8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F40C3A-F92D-C8D5-6DB6-746E45C7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516D3C0-F0D9-D6CB-7FAD-DF0E39A3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EDA365-660E-9770-9163-9F31E8EF8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CF72DFB-863C-7A03-A070-0E2F07FE7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F164DE-40B8-DDB8-72A0-A7323C5EE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9614DEA-2FB7-ECEA-4C54-D8B740D1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1732E46-070A-566C-7B62-EAAF7495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B40BB66-3E8A-59AA-8CC6-02B42637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53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69B91B0-5A86-2FD2-6410-BB45847A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FA92B0-C637-20CE-FE83-DD764E2A9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43D55B-54E0-4EC4-C5A7-298E5D5FF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0BAE-CC68-472B-B218-72E4E86BAA1C}" type="datetimeFigureOut">
              <a:rPr lang="tr-TR" smtClean="0"/>
              <a:t>10.01.2023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071A634-A51F-89EC-8919-A5EEC7538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9A3CA5-6E5D-741F-9530-389178C6F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68D3-01AA-4E43-9126-607DB72F1A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06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12FB8D-692A-7691-8981-2EDF47A65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5B3405-EA96-7F70-EC65-E5CBD0CF4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80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Erhan Öztürk</dc:creator>
  <cp:lastModifiedBy>Erhan Öztürk</cp:lastModifiedBy>
  <cp:revision>1</cp:revision>
  <dcterms:created xsi:type="dcterms:W3CDTF">2023-01-10T10:25:14Z</dcterms:created>
  <dcterms:modified xsi:type="dcterms:W3CDTF">2023-01-10T10:25:26Z</dcterms:modified>
</cp:coreProperties>
</file>