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7298C93-8575-59BE-B8AC-B0141C22AE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A437A8D0-FB0D-72AC-FEC5-4D3930F298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469DD49-BA4D-AA01-6E80-C06B3BE68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0BAE-CC68-472B-B218-72E4E86BAA1C}" type="datetimeFigureOut">
              <a:rPr lang="tr-TR" smtClean="0"/>
              <a:t>10.01.2023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04F3224-C2E8-6D90-696A-A79C261F4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6CD5FDF-22F1-B065-A9A8-363893030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E68D3-01AA-4E43-9126-607DB72F1A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1982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F7742F7-D60A-5638-85ED-1389AC1FE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A1F36ACC-9413-588E-34C0-7D32ACB411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5320618-458F-1B95-AA05-8A8FF3B40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0BAE-CC68-472B-B218-72E4E86BAA1C}" type="datetimeFigureOut">
              <a:rPr lang="tr-TR" smtClean="0"/>
              <a:t>10.01.2023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E36CDAF-0A38-BDC7-087B-EC4596D0B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F6089B9-5281-DAF6-79A4-D60BA388F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E68D3-01AA-4E43-9126-607DB72F1A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2260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0A19A93F-F8BF-098D-FEEF-38A5C164C1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6919B4F2-7C17-3503-8683-09A09D2472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130C2E3-27EC-A8FA-A509-FAC435675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0BAE-CC68-472B-B218-72E4E86BAA1C}" type="datetimeFigureOut">
              <a:rPr lang="tr-TR" smtClean="0"/>
              <a:t>10.01.2023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A2C8B9B-4A21-A32A-B08B-C0CFD6FA6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28AEA34-7D63-D69A-C1B3-2E5DEEE38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E68D3-01AA-4E43-9126-607DB72F1A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8705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0738CAB-4134-2EBA-0310-5D8DCAE06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31E5F31-9605-8EE5-36AD-F03BEA23BC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62E1FC4-6531-4BD5-E316-3FB12035B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0BAE-CC68-472B-B218-72E4E86BAA1C}" type="datetimeFigureOut">
              <a:rPr lang="tr-TR" smtClean="0"/>
              <a:t>10.01.2023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9D36EC2-095A-189A-94BF-B746CFBAF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0C8E1F5-D263-5E93-CA4B-372A3DCED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E68D3-01AA-4E43-9126-607DB72F1A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2508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8826F23-B99E-F74F-A375-0C7DA0A644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B9A1006E-329E-802A-9F6C-1B482545E5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5299770-9F68-0267-2D83-0560FA598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0BAE-CC68-472B-B218-72E4E86BAA1C}" type="datetimeFigureOut">
              <a:rPr lang="tr-TR" smtClean="0"/>
              <a:t>10.01.2023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309A804-3515-C8AE-8728-F47DB05DA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0188B02-C420-5612-F382-65A8D36C6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E68D3-01AA-4E43-9126-607DB72F1A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4522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01069D4-7600-3965-1ECC-8FE867E81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EB6E86C-76E2-21A4-810E-CF41E6461B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2C24B7CF-62B5-2057-16DA-62B852A1A4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46FE0535-53A7-278A-87CE-ACD79C21E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0BAE-CC68-472B-B218-72E4E86BAA1C}" type="datetimeFigureOut">
              <a:rPr lang="tr-TR" smtClean="0"/>
              <a:t>10.01.2023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5B460B58-F8CD-5C21-07C7-2FA9D0EA9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988AA6F-58B3-E7DA-F322-C746C7839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E68D3-01AA-4E43-9126-607DB72F1A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4800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01D56BA-034A-401A-0AD8-99E272E8A0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D6E7B3A1-2173-4997-8F65-9CC8825868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0099D59F-90CE-9A67-28F8-857BC8601C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B15BD535-0706-85E0-4249-4EB74F1E89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587DF1C2-9B8C-9A5F-D166-F1DDF88714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5C5411F2-E9EA-85CD-8F2D-2617B7648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0BAE-CC68-472B-B218-72E4E86BAA1C}" type="datetimeFigureOut">
              <a:rPr lang="tr-TR" smtClean="0"/>
              <a:t>10.01.2023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BE47F4AA-3723-CB35-A742-8CC502814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0D2E8152-0C1B-0B9B-EAEF-BCF2CCF25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E68D3-01AA-4E43-9126-607DB72F1A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1450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E2EE019-9857-820F-9724-3456F7FD3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7BEC0A56-F4AE-BC24-4AB9-5B648D5C9F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0BAE-CC68-472B-B218-72E4E86BAA1C}" type="datetimeFigureOut">
              <a:rPr lang="tr-TR" smtClean="0"/>
              <a:t>10.01.2023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09ABDB91-91EC-7610-7A52-5693383FA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7A23E7BB-3429-DD1F-1CDE-F167325A7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E68D3-01AA-4E43-9126-607DB72F1A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2956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D2D1F8B0-8034-6E45-ABE8-D48CCFE97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0BAE-CC68-472B-B218-72E4E86BAA1C}" type="datetimeFigureOut">
              <a:rPr lang="tr-TR" smtClean="0"/>
              <a:t>10.01.2023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EEB65C7C-E552-D251-2C46-1AF3A5C7C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39E7D9D6-AE1D-C0D6-2BE6-D394F02EB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E68D3-01AA-4E43-9126-607DB72F1A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6562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5F75365-7DFA-4E3D-0B11-0ADEDE9E9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0F65BC9-8246-537C-7335-4FC4E4C97D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AB98BD75-C691-E888-1191-148182F51D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E748F2C6-EAC9-91EC-7EC1-174831A85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0BAE-CC68-472B-B218-72E4E86BAA1C}" type="datetimeFigureOut">
              <a:rPr lang="tr-TR" smtClean="0"/>
              <a:t>10.01.2023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88F40C3A-F92D-C8D5-6DB6-746E45C79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A516D3C0-F0D9-D6CB-7FAD-DF0E39A3A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E68D3-01AA-4E43-9126-607DB72F1A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671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4EDA365-660E-9770-9163-9F31E8EF8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8CF72DFB-863C-7A03-A070-0E2F07FE7F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7BF164DE-40B8-DDB8-72A0-A7323C5EE1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B9614DEA-2FB7-ECEA-4C54-D8B740D1A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0BAE-CC68-472B-B218-72E4E86BAA1C}" type="datetimeFigureOut">
              <a:rPr lang="tr-TR" smtClean="0"/>
              <a:t>10.01.2023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51732E46-070A-566C-7B62-EAAF7495F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B40BB66-3E8A-59AA-8CC6-02B42637BD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E68D3-01AA-4E43-9126-607DB72F1A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5539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469B91B0-5A86-2FD2-6410-BB45847A0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54FA92B0-C637-20CE-FE83-DD764E2A92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A43D55B-54E0-4EC4-C5A7-298E5D5FF6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020BAE-CC68-472B-B218-72E4E86BAA1C}" type="datetimeFigureOut">
              <a:rPr lang="tr-TR" smtClean="0"/>
              <a:t>10.01.2023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071A634-A51F-89EC-8919-A5EEC7538F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C9A3CA5-6E5D-741F-9530-389178C6F5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FE68D3-01AA-4E43-9126-607DB72F1A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0067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112FB8D-692A-7691-8981-2EDF47A65A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DF5B3405-EA96-7F70-EC65-E5CBD0CF4B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38054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Geniş ekran</PresentationFormat>
  <Paragraphs>0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Erhan Öztürk</dc:creator>
  <cp:lastModifiedBy>Erhan Öztürk</cp:lastModifiedBy>
  <cp:revision>1</cp:revision>
  <dcterms:created xsi:type="dcterms:W3CDTF">2023-01-10T10:25:14Z</dcterms:created>
  <dcterms:modified xsi:type="dcterms:W3CDTF">2023-01-10T10:25:26Z</dcterms:modified>
</cp:coreProperties>
</file>